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9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60"/>
    <p:restoredTop sz="94687"/>
  </p:normalViewPr>
  <p:slideViewPr>
    <p:cSldViewPr snapToGrid="0" snapToObjects="1" showGuides="1">
      <p:cViewPr varScale="1">
        <p:scale>
          <a:sx n="100" d="100"/>
          <a:sy n="100" d="100"/>
        </p:scale>
        <p:origin x="89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1AAB23-06F6-954E-AA42-F99912D3E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3891F36-BA3C-6741-832F-7F97A150E7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F5D5A1-EE34-6A44-8563-05B535DFE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CA89994-1F38-BB44-B6FE-B498151CA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761119B-6C07-E048-A47D-4FF90CD22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7562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70279-1DF1-354C-86A3-A2BB38511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4036BBB-FB85-8A4B-82F4-D4A2FF9B5B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6C2913A-CCEC-E64D-A0C1-AE3F05409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3BCE5D3-C099-674A-A2B3-AC998A897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896163-91DC-DA4D-8D20-3E1806049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258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B18096A-539F-2C49-ABE4-5E82BA85D4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815DD42-FC42-3946-8353-2DD69EBDC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707C3D-1EA3-3146-9EA7-C4085D413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002B359-ED42-7641-B878-AF9977B07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B2C1DC-8C2B-6F4D-80C5-758CB3A78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72057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2C18CC-6C70-0D43-852F-53E42707C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598652-4A25-B840-A3AA-FDD248065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5380C93-B700-3146-91D5-2CB8F15F3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5D2EFE-9B6D-4F44-A869-B2ADD9050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A03352A-6B85-734E-B03F-3E4F028E8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28146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AD92E9-E7A7-974D-92A3-77CED3356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5F6B6F3-1ED0-6343-AB57-36CF24DCB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3A1B5D-1E2F-5740-B8D4-BD55E3F49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061E82-0E76-554E-AF48-87938F7D2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46C1DFB-4BFB-A047-987D-2ABFD503A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82095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6D747D-E5F0-7E48-80CB-0CA816E1E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BCB53F-9C0E-7F43-9516-3239B1571F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2CC6868-6455-6C41-84DB-0A817F7BC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1E574E0-99EF-C045-9CF4-9B18BC488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1090D51-C9FE-A643-9214-E7BBF9966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A551402-2360-264F-AC61-35B11688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586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491ED3-5047-094C-84B9-9C9D26815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3750C0-4415-C642-96D9-9CF10F987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25952A6-CEBC-0042-8B47-2237289C3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0FA81A7-6A5E-B84C-A54B-03D3A52405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5550F16-A9C9-074B-BE1D-1388958AE2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1441E4B-7245-F24A-968A-BC9E473D8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72C27D5-D319-6B42-9514-B23628534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9FF94ED-1E52-0047-B922-27DB81E55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0781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0B1754-3331-F644-9ACF-7C3E1C84A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EFA7EFC-5237-9E4A-A818-9BFC37419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07E754E-A31E-C24D-9F5B-C0B251B80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590D2FC-5D6B-DB49-A3AE-F7CA03CCA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78611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93A9450-C756-4241-8816-5406E1CFB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0387ACA-CBF2-AA4B-BE27-776D34B15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E9327A-198C-144C-9BE9-4E6D290EB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67438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A0A57F-3132-6F4E-AE28-DFDB66848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83C30E-FD32-1343-B234-6DBB16FD9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E597C9D-517D-424E-B662-F87946B977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C810852-0BA5-CE49-88D8-5884CFBC8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400E5CC-2859-4A44-B9B8-4FC03333C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ED3DAA3-C889-674A-A71C-79FC716A2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7773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B8B466-B215-5843-B890-842A851D0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BC7FFBD-DDF7-1641-A276-8E41793C52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4466A16-B460-EA4D-917C-15F8D94B9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EB1650F-36C8-BA43-AD4A-43B1612AA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90697D1-FCAA-C749-9A20-09BF5EA49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A1A7E91-8C42-8C45-8747-401F9BF39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9009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90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09F9A20-2657-8142-AE3E-F749B59AC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C09462D-C1D6-5E49-B9B9-C61BB7498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7E5B2A-7449-DB4E-8669-5C9810CEA3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D949E9-47A2-234B-A79E-244997F54931}" type="datetimeFigureOut">
              <a:rPr kumimoji="1" lang="zh-TW" altLang="en-US" smtClean="0"/>
              <a:t>2021/12/27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4085FF0-CC81-AD4E-8219-B021785521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C41D78D-063B-0B44-A1A7-76C65289D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CA989-C72D-2E4A-977B-09D2E2D46AB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53908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4896E02D-D27D-AA44-8EAD-DD055C46DF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6C26CFDB-CE19-D449-9000-937AE5887E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CEFE331-8AF0-3F41-9B4B-B01A724E7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12"/>
            <a:ext cx="12192000" cy="684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095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桌 的圖片&#10;&#10;自動產生的描述">
            <a:extLst>
              <a:ext uri="{FF2B5EF4-FFF2-40B4-BE49-F238E27FC236}">
                <a16:creationId xmlns:a16="http://schemas.microsoft.com/office/drawing/2014/main" id="{448887C4-8F73-3B42-AACE-F5A0A46E4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7" y="0"/>
            <a:ext cx="12183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919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9B9C1D4-8711-9349-9F45-4FF3CE273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5" y="0"/>
            <a:ext cx="12149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103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304AE16-FC55-2144-A4DC-0C08FE2B6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77"/>
            <a:ext cx="12192000" cy="684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54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A2E17C3-D1AF-0F4D-BBBE-577E6694B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3" y="0"/>
            <a:ext cx="121664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902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8BD7916-836B-9642-B5FB-10622FEE4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"/>
            <a:ext cx="12192000" cy="685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135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1EC4A906-95BE-F341-9188-D40764D9A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8"/>
            <a:ext cx="12192000" cy="684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125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0955EB8-528D-8D42-B0EE-61CCDD869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6"/>
            <a:ext cx="12192000" cy="685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073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FC7FC20-35C5-E646-8BF0-2AE673742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3" y="0"/>
            <a:ext cx="121664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934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578AF80-FEA8-4240-898A-547B23DEA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0" y="0"/>
            <a:ext cx="12176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702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B41D0DF-32B3-B045-99DA-850E740CE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6"/>
            <a:ext cx="12192000" cy="685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33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C28D6267-AA1A-B34A-9A7D-2DB7EC70C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78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503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D1CA81E-E4CE-524A-A459-F63023840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4"/>
            <a:ext cx="12192000" cy="684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7374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20F765AB-83A2-8444-A669-8D0F700B4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6" y="0"/>
            <a:ext cx="121712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7162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50C3346-1C90-3046-A9F9-42DB06864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" y="0"/>
            <a:ext cx="1218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8321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7A9D81B0-C284-B646-BFEC-115973651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5" y="0"/>
            <a:ext cx="121613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041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FFD5886-AF35-D843-B7FF-18022EEC9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" y="0"/>
            <a:ext cx="121887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6294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F36ECD9-42AE-CA4F-8C6B-242B4E44D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4"/>
            <a:ext cx="12192000" cy="684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370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BED52F8E-F978-134A-8299-15A37080E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" y="0"/>
            <a:ext cx="121887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021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D47A6C40-658C-D446-86F7-2137F3B15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0" y="0"/>
            <a:ext cx="12176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005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23B381DA-4F57-0D47-85FD-10064A086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5" y="0"/>
            <a:ext cx="12149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731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5C41C712-0576-AF4A-B5F4-759B7BA85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"/>
            <a:ext cx="12192000" cy="685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54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9C4F1EA-D6F1-C245-870E-A0EA143C8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"/>
            <a:ext cx="12192000" cy="685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510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69F7C4E2-1DC8-1246-94D1-2F0896D76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5" y="0"/>
            <a:ext cx="12156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6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CCDCAA6-9A5C-DE46-8A11-10C20C0B1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0" y="0"/>
            <a:ext cx="12176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915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Macintosh PowerPoint</Application>
  <PresentationFormat>寬螢幕</PresentationFormat>
  <Paragraphs>0</Paragraphs>
  <Slides>25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資管系一甲-林亞芳</dc:creator>
  <cp:lastModifiedBy>資管系一甲-林亞芳</cp:lastModifiedBy>
  <cp:revision>3</cp:revision>
  <dcterms:created xsi:type="dcterms:W3CDTF">2021-12-26T17:21:33Z</dcterms:created>
  <dcterms:modified xsi:type="dcterms:W3CDTF">2021-12-27T02:03:22Z</dcterms:modified>
</cp:coreProperties>
</file>

<file path=docProps/thumbnail.jpeg>
</file>